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E9C0FE-B4D9-4650-9EAE-08448C94D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E393A9E-E516-4FE3-A9A6-7E771FADF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9619BFF-0593-44EC-8539-CD2B3F4C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85CB-F0A8-4DB9-BA4F-E7C1BAB6B354}" type="datetimeFigureOut">
              <a:rPr lang="pl-PL" smtClean="0"/>
              <a:pPr/>
              <a:t>2019-05-17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EB49F3C-FB3A-42F3-B8B0-885BBF46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F862805-B8F4-4816-BCE7-3E1EC116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BB3A-D7A4-47C6-B4FC-5468B32155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8154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055255-80EE-473B-BD56-912308F1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56E1F70-070D-4282-AFEE-EC0D56D65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43C2B3A-344F-4B38-8898-5BBD279CC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85CB-F0A8-4DB9-BA4F-E7C1BAB6B354}" type="datetimeFigureOut">
              <a:rPr lang="pl-PL" smtClean="0"/>
              <a:pPr/>
              <a:t>2019-05-17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ADCCD9A-57DA-49D6-A348-BD51506F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3B5BD27-D3DE-4160-BF5B-AC94DA73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BB3A-D7A4-47C6-B4FC-5468B32155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473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6115D042-4A38-45E1-A67A-2ECE4C8CF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6C9425C-69B0-4B19-9143-3C96E44E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1DFD2AF-5A61-4A78-BA5A-A0324B17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85CB-F0A8-4DB9-BA4F-E7C1BAB6B354}" type="datetimeFigureOut">
              <a:rPr lang="pl-PL" smtClean="0"/>
              <a:pPr/>
              <a:t>2019-05-17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A966F94-0E0C-4665-A7A0-F0D03276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9A8536A-5CFD-4068-9A1A-8FF117CD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BB3A-D7A4-47C6-B4FC-5468B32155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1048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4BFCD0-DED4-463D-AC68-D057926C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405CDE5-E042-4718-BC33-33AE95775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F8C5E2B-84F7-4BF3-AE43-8D6F29A9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85CB-F0A8-4DB9-BA4F-E7C1BAB6B354}" type="datetimeFigureOut">
              <a:rPr lang="pl-PL" smtClean="0"/>
              <a:pPr/>
              <a:t>2019-05-17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5D8BFB6-083B-454F-BAEA-D4E9AB8A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A368158-F3C6-40BE-951F-45957914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BB3A-D7A4-47C6-B4FC-5468B32155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7020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C8FBB8-1149-4FEF-A7F2-D9401A40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726C914-219F-4B90-85A4-19E907106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706CB9A-C312-4D95-9526-A1ACC8A4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85CB-F0A8-4DB9-BA4F-E7C1BAB6B354}" type="datetimeFigureOut">
              <a:rPr lang="pl-PL" smtClean="0"/>
              <a:pPr/>
              <a:t>2019-05-17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BE64455-7259-4F9B-8024-EEF13DA9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1D3E3A5-FE79-463C-9CFB-4C255F5F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BB3A-D7A4-47C6-B4FC-5468B32155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602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5FAAC51-1BF6-4198-9530-794D2042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3AC5C43-2A62-4A71-AA25-FF5050671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85C3394-FF2D-4182-A846-ED8A1B613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A4B1D9A-1503-431A-BB25-B9776B39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85CB-F0A8-4DB9-BA4F-E7C1BAB6B354}" type="datetimeFigureOut">
              <a:rPr lang="pl-PL" smtClean="0"/>
              <a:pPr/>
              <a:t>2019-05-17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48FB095-3542-4D55-9A84-6A8801B9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5AD99EA-F11B-4FCC-AF53-A4D60D20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BB3A-D7A4-47C6-B4FC-5468B32155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9868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BA50CD-A02E-4DA8-A537-B804AE12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A4E07F0-D744-4849-A7A8-0CF7CEE05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940CC45-78BE-4565-AE34-A8579B974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05C8C1DE-DBD0-4BFB-9A3E-A76F71A85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B793D760-F20A-410C-AB8E-695D36F59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075E22A7-FD61-489C-B87D-5FEE88A2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85CB-F0A8-4DB9-BA4F-E7C1BAB6B354}" type="datetimeFigureOut">
              <a:rPr lang="pl-PL" smtClean="0"/>
              <a:pPr/>
              <a:t>2019-05-17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C2272D84-4604-4C73-AE7A-ADE67E6C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0AAAB3C-83A9-4C95-B05F-026B1011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BB3A-D7A4-47C6-B4FC-5468B32155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7364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E2BB08-7635-46A7-8125-BB100E98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97BD195-33C5-461E-A978-986FB104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85CB-F0A8-4DB9-BA4F-E7C1BAB6B354}" type="datetimeFigureOut">
              <a:rPr lang="pl-PL" smtClean="0"/>
              <a:pPr/>
              <a:t>2019-05-17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14B96C7C-CE3B-423E-A3EF-85A96BD0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65D6C5E-E8FB-4134-AB92-A68B4653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BB3A-D7A4-47C6-B4FC-5468B32155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1353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8AA3B0F-5E2C-4782-B75F-16D86EA2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85CB-F0A8-4DB9-BA4F-E7C1BAB6B354}" type="datetimeFigureOut">
              <a:rPr lang="pl-PL" smtClean="0"/>
              <a:pPr/>
              <a:t>2019-05-17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D67C514E-9D98-4DF6-A410-FCEE22BE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9E7A2FF-AEA2-458F-ADE2-C74FF516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BB3A-D7A4-47C6-B4FC-5468B32155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9476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1DF150-8BB5-441C-8329-2828C1DD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2BC9CAF-A75A-4468-9B57-EE5DB8F3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2EBB8D2-3E7C-48DB-A164-98926C40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9FFFC3C-DBEC-4C3F-8D1B-DBD6291A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85CB-F0A8-4DB9-BA4F-E7C1BAB6B354}" type="datetimeFigureOut">
              <a:rPr lang="pl-PL" smtClean="0"/>
              <a:pPr/>
              <a:t>2019-05-17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3238C69-AD36-48E0-B089-E47104A1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0DF7B27-9E49-4995-A41D-F1B4E823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BB3A-D7A4-47C6-B4FC-5468B32155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4237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94EED3-593B-40BD-AB28-CB525F67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53414DCC-03E3-4DAA-B1E8-4514D4063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22821CA-85A3-4512-813C-D4C6FBA5D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00B3462-EF87-420D-B195-D62A8E24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85CB-F0A8-4DB9-BA4F-E7C1BAB6B354}" type="datetimeFigureOut">
              <a:rPr lang="pl-PL" smtClean="0"/>
              <a:pPr/>
              <a:t>2019-05-17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A621365-6E15-46DA-9B07-9EBAFA28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23BC4B5-2407-4004-9564-585CA951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BB3A-D7A4-47C6-B4FC-5468B32155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3880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E8FFA5EB-24AD-498F-AED7-14334105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CDE3B6D-033D-483A-8AE6-03CC10CF9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181FA21-05EC-4F57-9EB2-7C89666FC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85CB-F0A8-4DB9-BA4F-E7C1BAB6B354}" type="datetimeFigureOut">
              <a:rPr lang="pl-PL" smtClean="0"/>
              <a:pPr/>
              <a:t>2019-05-17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3D55451-450E-4E8E-B6DD-04BE1691B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405BB63-C9A7-421A-BC31-55A8B091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4BB3A-D7A4-47C6-B4FC-5468B32155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7501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C028F2-7253-48D6-A5F9-C3D93C83D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0426DF7-C91F-4CE9-AB55-6E6185742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1557855116665_pan od przyrody">
            <a:hlinkClick r:id="" action="ppaction://media"/>
            <a:extLst>
              <a:ext uri="{FF2B5EF4-FFF2-40B4-BE49-F238E27FC236}">
                <a16:creationId xmlns:a16="http://schemas.microsoft.com/office/drawing/2014/main" xmlns="" id="{64B97433-20A5-4DFE-A279-25CEE29ED5C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02931" y="373332"/>
            <a:ext cx="609600" cy="609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F529978-A10F-453F-8D9E-D0631FEB4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214631" y="1466126"/>
            <a:ext cx="6868697" cy="39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6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19010"/>
    </mc:Choice>
    <mc:Fallback>
      <p:transition advClick="0" advTm="19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C70324-30B9-4053-A0D3-23495DC2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644266" cy="2015643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solidFill>
                  <a:schemeClr val="bg1"/>
                </a:solidFill>
              </a:rPr>
              <a:t>Koniec</a:t>
            </a:r>
            <a:br>
              <a:rPr lang="pl-PL" sz="8000" dirty="0" smtClean="0">
                <a:solidFill>
                  <a:schemeClr val="bg1"/>
                </a:solidFill>
              </a:rPr>
            </a:br>
            <a:r>
              <a:rPr lang="pl-PL" sz="1300" dirty="0" smtClean="0">
                <a:solidFill>
                  <a:schemeClr val="bg1"/>
                </a:solidFill>
              </a:rPr>
              <a:t/>
            </a:r>
            <a:br>
              <a:rPr lang="pl-PL" sz="1300" dirty="0" smtClean="0">
                <a:solidFill>
                  <a:schemeClr val="bg1"/>
                </a:solidFill>
              </a:rPr>
            </a:br>
            <a:endParaRPr lang="pl-PL" sz="13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4872" y="4676929"/>
            <a:ext cx="3387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Szkoła sp. 1 Kórnik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Autorzy</a:t>
            </a:r>
            <a:r>
              <a:rPr lang="pl-PL" sz="2000" dirty="0" smtClean="0">
                <a:solidFill>
                  <a:schemeClr val="bg1"/>
                </a:solidFill>
              </a:rPr>
              <a:t>:</a:t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-rysunek Agnieszka </a:t>
            </a:r>
            <a:r>
              <a:rPr lang="pl-PL" sz="2000" dirty="0" err="1" smtClean="0">
                <a:solidFill>
                  <a:schemeClr val="bg1"/>
                </a:solidFill>
              </a:rPr>
              <a:t>Szekiełda</a:t>
            </a:r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-</a:t>
            </a:r>
            <a:r>
              <a:rPr lang="pl-PL" sz="2000" dirty="0" smtClean="0">
                <a:solidFill>
                  <a:schemeClr val="bg1"/>
                </a:solidFill>
              </a:rPr>
              <a:t>recytacja Agata </a:t>
            </a:r>
            <a:r>
              <a:rPr lang="pl-PL" sz="2000" dirty="0" smtClean="0">
                <a:solidFill>
                  <a:schemeClr val="bg1"/>
                </a:solidFill>
              </a:rPr>
              <a:t>Tomczak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-montaż Jakub </a:t>
            </a:r>
            <a:r>
              <a:rPr lang="pl-PL" sz="2000" dirty="0" err="1" smtClean="0">
                <a:solidFill>
                  <a:schemeClr val="bg1"/>
                </a:solidFill>
              </a:rPr>
              <a:t>Madejczyk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5905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E8CAF8C-A2AA-4141-9475-E94A2B3D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1B4907E6-5CAA-4AC5-A459-7317BCBE7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63503" y="1104551"/>
            <a:ext cx="6864993" cy="465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02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010"/>
    </mc:Choice>
    <mc:Fallback>
      <p:transition advTm="50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5C17E7-2D3F-4FBB-81B2-85B6EC44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D393AC37-3A4B-4A8B-9709-07BC4B08A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70148" y="1246815"/>
            <a:ext cx="6851704" cy="43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12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5510"/>
    </mc:Choice>
    <mc:Fallback>
      <p:transition advTm="551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D84491-31CA-48A3-8EAD-6076C4E4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C8CD5373-31C4-490C-A949-86F389071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460513" y="-2666999"/>
            <a:ext cx="5270976" cy="121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11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4510"/>
    </mc:Choice>
    <mc:Fallback>
      <p:transition advTm="451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1A0315-46E9-4883-A188-C854B05A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F6B3595F-D80B-4092-9C44-C28828089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406903" y="-2667000"/>
            <a:ext cx="5378193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73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10"/>
    </mc:Choice>
    <mc:Fallback>
      <p:transition advTm="1001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4C02CA6-38B7-4CDF-8EBD-66846C6C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4083AF32-6965-4AA2-83B2-468806D24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619057" y="-2669631"/>
            <a:ext cx="4959149" cy="121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05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010"/>
    </mc:Choice>
    <mc:Fallback>
      <p:transition advTm="501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AECD9EB-6016-48D0-991F-2FE582F6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D4375A24-81A9-49EA-B32B-4BE730527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604027" y="-2667001"/>
            <a:ext cx="4983944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05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10"/>
    </mc:Choice>
    <mc:Fallback>
      <p:transition advTm="1001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C70A1B-7B46-4EF7-BDC4-AA05259C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FBEDBA16-F48A-42F8-8BB5-86CCB1EA9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67000" y="992383"/>
            <a:ext cx="6858000" cy="48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86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12410"/>
    </mc:Choice>
    <mc:Fallback>
      <p:transition advTm="124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6DBE1D-E55D-4CAC-91BA-05384E07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23791F58-2B81-4F4B-ABC6-57FC4F085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245083" y="-3107880"/>
            <a:ext cx="2983894" cy="919965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231D746-691B-414B-B76A-F7ADF6244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202" y="3328720"/>
            <a:ext cx="9199656" cy="35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23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9000"/>
    </mc:Choice>
    <mc:Fallback>
      <p:transition advTm="9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</Words>
  <Application>Microsoft Office PowerPoint</Application>
  <PresentationFormat>Niestandardowy</PresentationFormat>
  <Paragraphs>5</Paragraphs>
  <Slides>10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Koniec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Madejczyk</dc:creator>
  <cp:lastModifiedBy>Nauczyciel</cp:lastModifiedBy>
  <cp:revision>11</cp:revision>
  <dcterms:created xsi:type="dcterms:W3CDTF">2019-05-16T20:11:29Z</dcterms:created>
  <dcterms:modified xsi:type="dcterms:W3CDTF">2019-05-17T06:20:57Z</dcterms:modified>
</cp:coreProperties>
</file>